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A33B26-8D36-466B-846A-E79DC4883BFD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FE9C2F6-8E79-4381-B40B-BC9D72EB6D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PSR, </a:t>
            </a:r>
            <a:r>
              <a:rPr lang="en-US" dirty="0" err="1" smtClean="0"/>
              <a:t>Esers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Socialist Revolutionaries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Formed in 1896 by Viktor </a:t>
            </a:r>
          </a:p>
          <a:p>
            <a:pPr>
              <a:buNone/>
            </a:pPr>
            <a:r>
              <a:rPr lang="en-US" dirty="0" err="1" smtClean="0"/>
              <a:t>Chernov</a:t>
            </a:r>
            <a:endParaRPr lang="en-US" dirty="0" smtClean="0"/>
          </a:p>
          <a:p>
            <a:r>
              <a:rPr lang="en-US" dirty="0" smtClean="0"/>
              <a:t>Grew from Populist movement: </a:t>
            </a:r>
          </a:p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generation-“the people”</a:t>
            </a:r>
          </a:p>
          <a:p>
            <a:r>
              <a:rPr lang="en-US" dirty="0" smtClean="0"/>
              <a:t>“part of the peasants”- agrarian form of socialism</a:t>
            </a:r>
          </a:p>
          <a:p>
            <a:pPr lvl="0"/>
            <a:r>
              <a:rPr lang="en-US" dirty="0" smtClean="0"/>
              <a:t>Influenced by </a:t>
            </a:r>
            <a:r>
              <a:rPr lang="en-US" dirty="0" smtClean="0"/>
              <a:t>“</a:t>
            </a:r>
            <a:r>
              <a:rPr lang="en-US" dirty="0" err="1" smtClean="0"/>
              <a:t>Narodniks</a:t>
            </a:r>
            <a:r>
              <a:rPr lang="en-US" dirty="0" smtClean="0"/>
              <a:t>” and </a:t>
            </a:r>
            <a:r>
              <a:rPr lang="en-US" dirty="0" smtClean="0"/>
              <a:t>“People’s </a:t>
            </a:r>
            <a:r>
              <a:rPr lang="en-US" dirty="0" smtClean="0"/>
              <a:t>Will”:Revolutionary socialism, dominated </a:t>
            </a:r>
            <a:r>
              <a:rPr lang="en-US" dirty="0" smtClean="0"/>
              <a:t>by terrorist faction </a:t>
            </a:r>
            <a:r>
              <a:rPr lang="en-US" dirty="0" smtClean="0"/>
              <a:t>from 1901-1905</a:t>
            </a:r>
            <a:endParaRPr lang="en-US" dirty="0" smtClean="0"/>
          </a:p>
          <a:p>
            <a:r>
              <a:rPr lang="en-US" dirty="0" smtClean="0"/>
              <a:t>SR Combat Organization</a:t>
            </a:r>
          </a:p>
          <a:p>
            <a:pPr lvl="0"/>
            <a:r>
              <a:rPr lang="en-US" dirty="0" smtClean="0"/>
              <a:t>Promoted armed uprising and terrorism, wanted to continue the war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easa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435" y="1295400"/>
            <a:ext cx="2909365" cy="208773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915400" cy="4572000"/>
          </a:xfrm>
        </p:spPr>
        <p:txBody>
          <a:bodyPr/>
          <a:lstStyle/>
          <a:p>
            <a:pPr lvl="0"/>
            <a:r>
              <a:rPr lang="en-US" dirty="0" smtClean="0"/>
              <a:t>Gained support in 1905 revolution</a:t>
            </a:r>
          </a:p>
          <a:p>
            <a:pPr lvl="0"/>
            <a:r>
              <a:rPr lang="en-US" dirty="0" smtClean="0"/>
              <a:t>Held first formal Congress in Finland in </a:t>
            </a:r>
            <a:r>
              <a:rPr lang="en-US" dirty="0" smtClean="0"/>
              <a:t>1905</a:t>
            </a:r>
          </a:p>
          <a:p>
            <a:r>
              <a:rPr lang="en-US" dirty="0" smtClean="0"/>
              <a:t>Took 36 seats in 1906 </a:t>
            </a:r>
            <a:r>
              <a:rPr lang="en-US" dirty="0" err="1" smtClean="0"/>
              <a:t>Duma</a:t>
            </a:r>
            <a:r>
              <a:rPr lang="en-US" dirty="0" smtClean="0"/>
              <a:t> </a:t>
            </a:r>
            <a:r>
              <a:rPr lang="en-US" dirty="0" smtClean="0"/>
              <a:t>election</a:t>
            </a:r>
          </a:p>
          <a:p>
            <a:r>
              <a:rPr lang="en-US" dirty="0" smtClean="0"/>
              <a:t>243 delegates out of 1,090 elected in the First Congress of Soviets in 1917</a:t>
            </a:r>
          </a:p>
          <a:p>
            <a:r>
              <a:rPr lang="en-US" dirty="0" smtClean="0"/>
              <a:t>Won 20,900,000 votes, 58%, in 1917 elections for the Constituent Assembly</a:t>
            </a:r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Opening_of_the_Dum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4419600"/>
            <a:ext cx="3200400" cy="214085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Infiltrated </a:t>
            </a:r>
            <a:r>
              <a:rPr lang="en-US" dirty="0" smtClean="0"/>
              <a:t>by </a:t>
            </a:r>
            <a:r>
              <a:rPr lang="en-US" dirty="0" err="1" smtClean="0"/>
              <a:t>Okhrana</a:t>
            </a:r>
            <a:r>
              <a:rPr lang="en-US" dirty="0" smtClean="0"/>
              <a:t> </a:t>
            </a:r>
            <a:r>
              <a:rPr lang="en-US" dirty="0" smtClean="0"/>
              <a:t>agents</a:t>
            </a:r>
          </a:p>
          <a:p>
            <a:pPr lvl="0"/>
            <a:r>
              <a:rPr lang="en-US" dirty="0" smtClean="0"/>
              <a:t>During era of “Provisional Government,” SR attempted to strengthen relationship with the Bolsheviks- failed</a:t>
            </a:r>
          </a:p>
          <a:p>
            <a:r>
              <a:rPr lang="en-US" dirty="0" smtClean="0"/>
              <a:t>Outlawed by the Bolsheviks in 1917, but remained most popular party in Russia</a:t>
            </a:r>
          </a:p>
          <a:p>
            <a:pPr lvl="0"/>
            <a:r>
              <a:rPr lang="en-US" dirty="0" smtClean="0"/>
              <a:t>Faction in 1906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okran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648200"/>
            <a:ext cx="1924050" cy="1866900"/>
          </a:xfrm>
          <a:prstGeom prst="rect">
            <a:avLst/>
          </a:prstGeom>
        </p:spPr>
      </p:pic>
      <p:pic>
        <p:nvPicPr>
          <p:cNvPr id="5" name="Picture 4" descr="national-bolshevik-part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886200"/>
            <a:ext cx="26670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PLATFORM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Prolet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600200"/>
            <a:ext cx="2873433" cy="4648200"/>
          </a:xfrm>
          <a:solidFill>
            <a:srgbClr val="C00000"/>
          </a:solidFill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r>
              <a:rPr lang="en-US" dirty="0" smtClean="0"/>
              <a:t>hy did the SR’s fail?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WWI caused hunger and discontent in the countryside,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400" dirty="0" err="1" smtClean="0"/>
              <a:t>Coniglione</a:t>
            </a:r>
            <a:r>
              <a:rPr lang="en-US" sz="1400" dirty="0" smtClean="0"/>
              <a:t>, F. "The Marxist Trend." </a:t>
            </a:r>
            <a:r>
              <a:rPr lang="en-US" sz="1400" i="1" dirty="0" smtClean="0"/>
              <a:t>Polish Philosophy Page</a:t>
            </a:r>
            <a:r>
              <a:rPr lang="en-US" sz="1400" dirty="0" smtClean="0"/>
              <a:t>. Web. 15 Nov. 2011. &lt;http://segr-did2.fmag.unict.it/~polphil/polphil/marxist/marxistengl.html</a:t>
            </a:r>
            <a:r>
              <a:rPr lang="en-US" sz="1400" dirty="0" smtClean="0"/>
              <a:t>&gt;.</a:t>
            </a:r>
          </a:p>
          <a:p>
            <a:r>
              <a:rPr lang="en-US" sz="1400" dirty="0" smtClean="0"/>
              <a:t>"Evil Commie Plot Afoot in (where Else?) California – Applesauce - Rockford, IL - Rockford Register Star." </a:t>
            </a:r>
            <a:r>
              <a:rPr lang="en-US" sz="1400" i="1" dirty="0" smtClean="0"/>
              <a:t>Rrstar.com | Blogs - Rockford, IL - Rockford Register Star</a:t>
            </a:r>
            <a:r>
              <a:rPr lang="en-US" sz="1400" dirty="0" smtClean="0"/>
              <a:t>. Web. 15 Nov. 2011. &lt;http://</a:t>
            </a:r>
            <a:r>
              <a:rPr lang="en-US" sz="1400" dirty="0" smtClean="0"/>
              <a:t>blogs.e-rockford.com/applesauce/2008/08/08/evil-commie-plot-afoot-in-where-else-california/&gt;.</a:t>
            </a:r>
          </a:p>
          <a:p>
            <a:r>
              <a:rPr lang="en-US" sz="1400" dirty="0" smtClean="0"/>
              <a:t>File:Opening of the Duma.gif." </a:t>
            </a:r>
            <a:r>
              <a:rPr lang="en-US" sz="1400" i="1" dirty="0" smtClean="0"/>
              <a:t>Wikipedia, the Free Encyclopedia</a:t>
            </a:r>
            <a:r>
              <a:rPr lang="en-US" sz="1400" dirty="0" smtClean="0"/>
              <a:t>. Web. 15 Nov. 2011. &lt;http://en.wikipedia.org/wiki/File:Opening_of_the_Duma.gif&gt;.</a:t>
            </a:r>
            <a:endParaRPr lang="en-US" sz="1400" dirty="0" smtClean="0"/>
          </a:p>
          <a:p>
            <a:r>
              <a:rPr lang="en-US" sz="1400" dirty="0" smtClean="0"/>
              <a:t>"Mark </a:t>
            </a:r>
            <a:r>
              <a:rPr lang="en-US" sz="1400" dirty="0" err="1" smtClean="0"/>
              <a:t>Levey</a:t>
            </a:r>
            <a:r>
              <a:rPr lang="en-US" sz="1400" dirty="0" smtClean="0"/>
              <a:t>: The History of Political Dirty-Tricks | Scoop News." </a:t>
            </a:r>
            <a:r>
              <a:rPr lang="en-US" sz="1400" i="1" dirty="0" smtClean="0"/>
              <a:t>Scoop - New Zealand News</a:t>
            </a:r>
            <a:r>
              <a:rPr lang="en-US" sz="1400" dirty="0" smtClean="0"/>
              <a:t>. Web. 15 Nov. 2011. &lt;http://www.scoop.co.nz/stories/HL0612/S00032.htm</a:t>
            </a:r>
            <a:r>
              <a:rPr lang="en-US" sz="1400" dirty="0" smtClean="0"/>
              <a:t>&gt;.</a:t>
            </a:r>
          </a:p>
          <a:p>
            <a:r>
              <a:rPr lang="en-US" sz="1400" dirty="0" smtClean="0"/>
              <a:t>"Socialist Revolutionary Party." </a:t>
            </a:r>
            <a:r>
              <a:rPr lang="en-US" sz="1400" i="1" dirty="0" smtClean="0"/>
              <a:t>Spartacus Educational</a:t>
            </a:r>
            <a:r>
              <a:rPr lang="en-US" sz="1400" dirty="0" smtClean="0"/>
              <a:t>. Web. 15 Nov. 2011.</a:t>
            </a:r>
            <a:endParaRPr lang="en-US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247</TotalTime>
  <Words>182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Socialist Revolutionaries</vt:lpstr>
      <vt:lpstr>Background</vt:lpstr>
      <vt:lpstr>Accomplishments</vt:lpstr>
      <vt:lpstr>However…</vt:lpstr>
      <vt:lpstr>The Faction</vt:lpstr>
      <vt:lpstr>THE PLATFORM</vt:lpstr>
      <vt:lpstr>Why did the SR’s fail? </vt:lpstr>
      <vt:lpstr>Sources</vt:lpstr>
    </vt:vector>
  </TitlesOfParts>
  <Company>American School of Warsaw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Socialist Revolutionaries</dc:title>
  <dc:creator>asw</dc:creator>
  <cp:lastModifiedBy>asw</cp:lastModifiedBy>
  <cp:revision>17</cp:revision>
  <dcterms:created xsi:type="dcterms:W3CDTF">2011-11-15T15:39:35Z</dcterms:created>
  <dcterms:modified xsi:type="dcterms:W3CDTF">2011-11-15T19:47:19Z</dcterms:modified>
</cp:coreProperties>
</file>